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01.06.2021г.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128787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01.06.2021г.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817 895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237 119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2 118 448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972 111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2 136 798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867 732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284 599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1 231 706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72 331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1 842 568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509 870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1 106 575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482 229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2 154 241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816 856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1 232 614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81 569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1 267 076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247 119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2 033 869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650 105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1 841 939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274 987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2 555 745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1 487 135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1 397 649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121 388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-197 780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1 724 744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-80 209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2 182 948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250 980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27 481 398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9 333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7 078 140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3761</TotalTime>
  <Words>202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01.06.2021г.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429</cp:revision>
  <dcterms:created xsi:type="dcterms:W3CDTF">2018-01-19T11:56:47Z</dcterms:created>
  <dcterms:modified xsi:type="dcterms:W3CDTF">2021-08-11T06:40:11Z</dcterms:modified>
</cp:coreProperties>
</file>